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331" r:id="rId2"/>
    <p:sldId id="333"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32" r:id="rId17"/>
    <p:sldId id="347" r:id="rId18"/>
    <p:sldId id="348" r:id="rId19"/>
    <p:sldId id="349" r:id="rId20"/>
    <p:sldId id="350" r:id="rId21"/>
    <p:sldId id="351" r:id="rId22"/>
    <p:sldId id="352" r:id="rId23"/>
    <p:sldId id="353" r:id="rId24"/>
    <p:sldId id="354" r:id="rId25"/>
    <p:sldId id="355" r:id="rId26"/>
    <p:sldId id="330" r:id="rId27"/>
    <p:sldId id="356" r:id="rId28"/>
    <p:sldId id="357" r:id="rId29"/>
    <p:sldId id="358" r:id="rId30"/>
    <p:sldId id="359" r:id="rId31"/>
    <p:sldId id="360" r:id="rId32"/>
    <p:sldId id="361" r:id="rId33"/>
    <p:sldId id="362" r:id="rId34"/>
    <p:sldId id="363" r:id="rId35"/>
    <p:sldId id="36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01"/>
    <p:restoredTop sz="94643"/>
  </p:normalViewPr>
  <p:slideViewPr>
    <p:cSldViewPr snapToGrid="0" snapToObjects="1">
      <p:cViewPr varScale="1">
        <p:scale>
          <a:sx n="56" d="100"/>
          <a:sy n="56" d="100"/>
        </p:scale>
        <p:origin x="184" y="20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6381E-4BA2-E449-9146-224A00DC1364}" type="datetimeFigureOut">
              <a:rPr lang="en-US" smtClean="0"/>
              <a:t>3/31/18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64F67-26B2-CC49-A298-EC55AC3182DD}" type="slidenum">
              <a:rPr lang="en-US" smtClean="0"/>
              <a:t>‹#›</a:t>
            </a:fld>
            <a:endParaRPr lang="en-US"/>
          </a:p>
        </p:txBody>
      </p:sp>
    </p:spTree>
    <p:extLst>
      <p:ext uri="{BB962C8B-B14F-4D97-AF65-F5344CB8AC3E}">
        <p14:creationId xmlns:p14="http://schemas.microsoft.com/office/powerpoint/2010/main" val="211763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608FA-C45C-6542-9B9A-4A610FE502AA}" type="slidenum">
              <a:rPr lang="en-US" smtClean="0"/>
              <a:pPr/>
              <a:t>35</a:t>
            </a:fld>
            <a:endParaRPr lang="en-US"/>
          </a:p>
        </p:txBody>
      </p:sp>
    </p:spTree>
    <p:extLst>
      <p:ext uri="{BB962C8B-B14F-4D97-AF65-F5344CB8AC3E}">
        <p14:creationId xmlns:p14="http://schemas.microsoft.com/office/powerpoint/2010/main" val="11151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EA44FC7-208B-904A-8F33-98CC3BC234FA}" type="datetimeFigureOut">
              <a:rPr lang="en-US" smtClean="0"/>
              <a:t>3/31/18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A44FC7-208B-904A-8F33-98CC3BC234FA}" type="datetimeFigureOut">
              <a:rPr lang="en-US" smtClean="0"/>
              <a:t>3/31/18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A44FC7-208B-904A-8F33-98CC3BC234FA}" type="datetimeFigureOut">
              <a:rPr lang="en-US" smtClean="0"/>
              <a:t>3/31/18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A44FC7-208B-904A-8F33-98CC3BC234FA}" type="datetimeFigureOut">
              <a:rPr lang="en-US" smtClean="0"/>
              <a:t>3/31/18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A44FC7-208B-904A-8F33-98CC3BC234FA}" type="datetimeFigureOut">
              <a:rPr lang="en-US" smtClean="0"/>
              <a:t>3/31/18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EA44FC7-208B-904A-8F33-98CC3BC234FA}" type="datetimeFigureOut">
              <a:rPr lang="en-US" smtClean="0"/>
              <a:t>3/31/18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A44FC7-208B-904A-8F33-98CC3BC234FA}" type="datetimeFigureOut">
              <a:rPr lang="en-US" smtClean="0"/>
              <a:t>3/31/18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EA44FC7-208B-904A-8F33-98CC3BC234FA}" type="datetimeFigureOut">
              <a:rPr lang="en-US" smtClean="0"/>
              <a:t>3/31/18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44FC7-208B-904A-8F33-98CC3BC234FA}" type="datetimeFigureOut">
              <a:rPr lang="en-US" smtClean="0"/>
              <a:t>3/31/18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44FC7-208B-904A-8F33-98CC3BC234FA}" type="datetimeFigureOut">
              <a:rPr lang="en-US" smtClean="0"/>
              <a:t>3/31/18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44FC7-208B-904A-8F33-98CC3BC234FA}" type="datetimeFigureOut">
              <a:rPr lang="en-US" smtClean="0"/>
              <a:t>3/31/18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68674-4581-9648-91EA-72031BA6E348}"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44FC7-208B-904A-8F33-98CC3BC234FA}" type="datetimeFigureOut">
              <a:rPr lang="en-US" smtClean="0"/>
              <a:t>3/31/18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68674-4581-9648-91EA-72031BA6E348}" type="slidenum">
              <a:rPr lang="en-US" smtClean="0"/>
              <a:t>‹#›</a:t>
            </a:fld>
            <a:endParaRPr lang="en-US"/>
          </a:p>
        </p:txBody>
      </p:sp>
    </p:spTree>
    <p:extLst>
      <p:ext uri="{BB962C8B-B14F-4D97-AF65-F5344CB8AC3E}">
        <p14:creationId xmlns:p14="http://schemas.microsoft.com/office/powerpoint/2010/main" val="1347516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WordArt 3"/>
          <p:cNvSpPr>
            <a:spLocks noChangeArrowheads="1" noChangeShapeType="1" noTextEdit="1"/>
          </p:cNvSpPr>
          <p:nvPr/>
        </p:nvSpPr>
        <p:spPr bwMode="auto">
          <a:xfrm>
            <a:off x="357810" y="2136004"/>
            <a:ext cx="4512363" cy="2217335"/>
          </a:xfrm>
          <a:prstGeom prst="rect">
            <a:avLst/>
          </a:prstGeom>
        </p:spPr>
        <p:txBody>
          <a:bodyPr wrap="none" lIns="68576" tIns="34289" rIns="68576" bIns="34289" numCol="1" fromWordArt="1">
            <a:prstTxWarp prst="textPlain">
              <a:avLst>
                <a:gd name="adj" fmla="val 50000"/>
              </a:avLst>
            </a:prstTxWarp>
          </a:bodyPr>
          <a:lstStyle/>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The Three </a:t>
            </a:r>
          </a:p>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Angels’ Messages</a:t>
            </a:r>
            <a:endParaRPr lang="en-US" sz="2700" kern="10" dirty="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endParaRPr>
          </a:p>
        </p:txBody>
      </p:sp>
      <p:sp>
        <p:nvSpPr>
          <p:cNvPr id="6" name="WordArt 3"/>
          <p:cNvSpPr>
            <a:spLocks noChangeArrowheads="1" noChangeShapeType="1" noTextEdit="1"/>
          </p:cNvSpPr>
          <p:nvPr/>
        </p:nvSpPr>
        <p:spPr bwMode="auto">
          <a:xfrm>
            <a:off x="5426765" y="5108713"/>
            <a:ext cx="3367125" cy="856974"/>
          </a:xfrm>
          <a:prstGeom prst="rect">
            <a:avLst/>
          </a:prstGeom>
        </p:spPr>
        <p:txBody>
          <a:bodyPr wrap="none" lIns="68576" tIns="34289" rIns="68576" bIns="34289" numCol="1" fromWordArt="1">
            <a:prstTxWarp prst="textPlain">
              <a:avLst>
                <a:gd name="adj" fmla="val 50000"/>
              </a:avLst>
            </a:prstTxWarp>
          </a:bodyPr>
          <a:lstStyle/>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Made Simple</a:t>
            </a:r>
            <a:endParaRPr lang="en-US" sz="2700" kern="10" dirty="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endParaRPr>
          </a:p>
        </p:txBody>
      </p:sp>
    </p:spTree>
    <p:extLst>
      <p:ext uri="{BB962C8B-B14F-4D97-AF65-F5344CB8AC3E}">
        <p14:creationId xmlns:p14="http://schemas.microsoft.com/office/powerpoint/2010/main" val="430363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1" cy="6858002"/>
          </a:xfrm>
          <a:prstGeom prst="rect">
            <a:avLst/>
          </a:prstGeom>
        </p:spPr>
      </p:pic>
      <p:sp>
        <p:nvSpPr>
          <p:cNvPr id="4" name="Text Box 4"/>
          <p:cNvSpPr txBox="1">
            <a:spLocks noChangeArrowheads="1"/>
          </p:cNvSpPr>
          <p:nvPr/>
        </p:nvSpPr>
        <p:spPr bwMode="auto">
          <a:xfrm>
            <a:off x="1463040" y="1074420"/>
            <a:ext cx="6355080" cy="4524315"/>
          </a:xfrm>
          <a:prstGeom prst="rect">
            <a:avLst/>
          </a:prstGeom>
          <a:noFill/>
          <a:ln w="25400">
            <a:noFill/>
            <a:miter lim="800000"/>
            <a:headEnd/>
            <a:tailEnd/>
          </a:ln>
        </p:spPr>
        <p:txBody>
          <a:bodyPr wrap="square">
            <a:prstTxWarp prst="textNoShape">
              <a:avLst/>
            </a:prstTxWarp>
            <a:spAutoFit/>
          </a:bodyPr>
          <a:lstStyle/>
          <a:p>
            <a:pPr algn="ctr"/>
            <a:r>
              <a:rPr lang="en-US" sz="3200" b="1" dirty="0"/>
              <a:t>In love </a:t>
            </a:r>
            <a:r>
              <a:rPr lang="en-US" sz="3200" b="1" i="1" dirty="0"/>
              <a:t>He predestined us for adoption to himself as sons through Jesus Christ,</a:t>
            </a:r>
            <a:r>
              <a:rPr lang="en-US" sz="3200" b="1" dirty="0"/>
              <a:t> according to the purpose of His will, to the praise of His glorious grace, with which He has blessed us in the </a:t>
            </a:r>
            <a:r>
              <a:rPr lang="en-US" sz="3200" b="1" dirty="0" smtClean="0"/>
              <a:t>Beloved.</a:t>
            </a:r>
          </a:p>
          <a:p>
            <a:pPr algn="ctr"/>
            <a:endParaRPr lang="en-US" sz="3200" b="1" dirty="0"/>
          </a:p>
          <a:p>
            <a:pPr algn="ctr"/>
            <a:endParaRPr lang="en-US" sz="3200" b="1" dirty="0" smtClean="0"/>
          </a:p>
          <a:p>
            <a:pPr algn="ctr"/>
            <a:r>
              <a:rPr lang="en-US" sz="3200" b="1" dirty="0" smtClean="0"/>
              <a:t>Ephesians 1:3-11</a:t>
            </a:r>
            <a:endParaRPr lang="en-US" sz="3200" b="1" dirty="0"/>
          </a:p>
        </p:txBody>
      </p:sp>
    </p:spTree>
    <p:extLst>
      <p:ext uri="{BB962C8B-B14F-4D97-AF65-F5344CB8AC3E}">
        <p14:creationId xmlns:p14="http://schemas.microsoft.com/office/powerpoint/2010/main" val="5500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1" cy="6858002"/>
          </a:xfrm>
          <a:prstGeom prst="rect">
            <a:avLst/>
          </a:prstGeom>
        </p:spPr>
      </p:pic>
      <p:sp>
        <p:nvSpPr>
          <p:cNvPr id="4" name="Text Box 4"/>
          <p:cNvSpPr txBox="1">
            <a:spLocks noChangeArrowheads="1"/>
          </p:cNvSpPr>
          <p:nvPr/>
        </p:nvSpPr>
        <p:spPr bwMode="auto">
          <a:xfrm>
            <a:off x="1463040" y="1074420"/>
            <a:ext cx="6355080" cy="4524315"/>
          </a:xfrm>
          <a:prstGeom prst="rect">
            <a:avLst/>
          </a:prstGeom>
          <a:noFill/>
          <a:ln w="25400">
            <a:noFill/>
            <a:miter lim="800000"/>
            <a:headEnd/>
            <a:tailEnd/>
          </a:ln>
        </p:spPr>
        <p:txBody>
          <a:bodyPr wrap="square">
            <a:prstTxWarp prst="textNoShape">
              <a:avLst/>
            </a:prstTxWarp>
            <a:spAutoFit/>
          </a:bodyPr>
          <a:lstStyle/>
          <a:p>
            <a:pPr algn="ctr"/>
            <a:r>
              <a:rPr lang="en-US" sz="3200" b="1" dirty="0"/>
              <a:t>In Him we have redemption through His blood, the forgiveness of our trespasses, according to the riches of His grace, which He lavished upon us, in all wisdom and insight making known to us the mystery of His will, according to His purpose, </a:t>
            </a:r>
            <a:endParaRPr lang="en-US" sz="3200" b="1" dirty="0" smtClean="0"/>
          </a:p>
          <a:p>
            <a:pPr algn="ctr"/>
            <a:endParaRPr lang="en-US" sz="3200" b="1" dirty="0"/>
          </a:p>
          <a:p>
            <a:pPr algn="ctr"/>
            <a:r>
              <a:rPr lang="en-US" sz="3200" b="1" dirty="0" smtClean="0"/>
              <a:t>Ephesians 1:3-11</a:t>
            </a:r>
            <a:endParaRPr lang="en-US" sz="3200" b="1" dirty="0"/>
          </a:p>
        </p:txBody>
      </p:sp>
    </p:spTree>
    <p:extLst>
      <p:ext uri="{BB962C8B-B14F-4D97-AF65-F5344CB8AC3E}">
        <p14:creationId xmlns:p14="http://schemas.microsoft.com/office/powerpoint/2010/main" val="165795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1" cy="6858002"/>
          </a:xfrm>
          <a:prstGeom prst="rect">
            <a:avLst/>
          </a:prstGeom>
        </p:spPr>
      </p:pic>
      <p:sp>
        <p:nvSpPr>
          <p:cNvPr id="4" name="Text Box 4"/>
          <p:cNvSpPr txBox="1">
            <a:spLocks noChangeArrowheads="1"/>
          </p:cNvSpPr>
          <p:nvPr/>
        </p:nvSpPr>
        <p:spPr bwMode="auto">
          <a:xfrm>
            <a:off x="1463040" y="1074420"/>
            <a:ext cx="6355080" cy="4524315"/>
          </a:xfrm>
          <a:prstGeom prst="rect">
            <a:avLst/>
          </a:prstGeom>
          <a:noFill/>
          <a:ln w="25400">
            <a:noFill/>
            <a:miter lim="800000"/>
            <a:headEnd/>
            <a:tailEnd/>
          </a:ln>
        </p:spPr>
        <p:txBody>
          <a:bodyPr wrap="square">
            <a:prstTxWarp prst="textNoShape">
              <a:avLst/>
            </a:prstTxWarp>
            <a:spAutoFit/>
          </a:bodyPr>
          <a:lstStyle/>
          <a:p>
            <a:pPr algn="ctr"/>
            <a:r>
              <a:rPr lang="en-US" sz="3200" b="1" dirty="0"/>
              <a:t>which He set forth in Christ as a plan for the fullness of time, to unite all things in Him, things in heaven and things on earth</a:t>
            </a:r>
            <a:r>
              <a:rPr lang="en-US" sz="3200" b="1" dirty="0" smtClean="0"/>
              <a:t>.</a:t>
            </a:r>
          </a:p>
          <a:p>
            <a:pPr algn="ctr"/>
            <a:endParaRPr lang="en-US" sz="3200" b="1" dirty="0"/>
          </a:p>
          <a:p>
            <a:pPr algn="ctr"/>
            <a:endParaRPr lang="en-US" sz="3200" b="1" dirty="0" smtClean="0"/>
          </a:p>
          <a:p>
            <a:pPr algn="ctr"/>
            <a:endParaRPr lang="en-US" sz="3200" b="1" dirty="0"/>
          </a:p>
          <a:p>
            <a:pPr algn="ctr"/>
            <a:endParaRPr lang="en-US" sz="3200" b="1" dirty="0" smtClean="0"/>
          </a:p>
          <a:p>
            <a:pPr algn="ctr"/>
            <a:r>
              <a:rPr lang="en-US" sz="3200" b="1" dirty="0" smtClean="0"/>
              <a:t>Ephesians 1:3-11</a:t>
            </a:r>
            <a:endParaRPr lang="en-US" sz="3200" b="1" dirty="0"/>
          </a:p>
        </p:txBody>
      </p:sp>
    </p:spTree>
    <p:extLst>
      <p:ext uri="{BB962C8B-B14F-4D97-AF65-F5344CB8AC3E}">
        <p14:creationId xmlns:p14="http://schemas.microsoft.com/office/powerpoint/2010/main" val="26544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1" cy="6858002"/>
          </a:xfrm>
          <a:prstGeom prst="rect">
            <a:avLst/>
          </a:prstGeom>
        </p:spPr>
      </p:pic>
      <p:sp>
        <p:nvSpPr>
          <p:cNvPr id="4" name="Text Box 4"/>
          <p:cNvSpPr txBox="1">
            <a:spLocks noChangeArrowheads="1"/>
          </p:cNvSpPr>
          <p:nvPr/>
        </p:nvSpPr>
        <p:spPr bwMode="auto">
          <a:xfrm>
            <a:off x="1463040" y="1074420"/>
            <a:ext cx="6355080" cy="4524315"/>
          </a:xfrm>
          <a:prstGeom prst="rect">
            <a:avLst/>
          </a:prstGeom>
          <a:noFill/>
          <a:ln w="25400">
            <a:noFill/>
            <a:miter lim="800000"/>
            <a:headEnd/>
            <a:tailEnd/>
          </a:ln>
        </p:spPr>
        <p:txBody>
          <a:bodyPr wrap="square">
            <a:prstTxWarp prst="textNoShape">
              <a:avLst/>
            </a:prstTxWarp>
            <a:spAutoFit/>
          </a:bodyPr>
          <a:lstStyle/>
          <a:p>
            <a:pPr algn="ctr"/>
            <a:r>
              <a:rPr lang="en-US" sz="3200" b="1" dirty="0"/>
              <a:t>Therefore do not be ashamed of the testimony about our Lord, nor of me his prisoner, but share in suffering for the Gospel by the power of God, who saved us and called us to a holy calling, not because of our works but because of His own purpose </a:t>
            </a:r>
            <a:r>
              <a:rPr lang="en-US" sz="3200" b="1" dirty="0" smtClean="0"/>
              <a:t>and grace</a:t>
            </a:r>
          </a:p>
          <a:p>
            <a:pPr algn="ctr"/>
            <a:r>
              <a:rPr lang="en-US" sz="3200" b="1" dirty="0" smtClean="0"/>
              <a:t>2 Timothy 1:8-11</a:t>
            </a:r>
            <a:endParaRPr lang="en-US" sz="3200" b="1" dirty="0"/>
          </a:p>
        </p:txBody>
      </p:sp>
    </p:spTree>
    <p:extLst>
      <p:ext uri="{BB962C8B-B14F-4D97-AF65-F5344CB8AC3E}">
        <p14:creationId xmlns:p14="http://schemas.microsoft.com/office/powerpoint/2010/main" val="11452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1" cy="6858002"/>
          </a:xfrm>
          <a:prstGeom prst="rect">
            <a:avLst/>
          </a:prstGeom>
        </p:spPr>
      </p:pic>
      <p:sp>
        <p:nvSpPr>
          <p:cNvPr id="4" name="Text Box 4"/>
          <p:cNvSpPr txBox="1">
            <a:spLocks noChangeArrowheads="1"/>
          </p:cNvSpPr>
          <p:nvPr/>
        </p:nvSpPr>
        <p:spPr bwMode="auto">
          <a:xfrm>
            <a:off x="1463040" y="1074420"/>
            <a:ext cx="6355080" cy="4524315"/>
          </a:xfrm>
          <a:prstGeom prst="rect">
            <a:avLst/>
          </a:prstGeom>
          <a:noFill/>
          <a:ln w="25400">
            <a:noFill/>
            <a:miter lim="800000"/>
            <a:headEnd/>
            <a:tailEnd/>
          </a:ln>
        </p:spPr>
        <p:txBody>
          <a:bodyPr wrap="square">
            <a:prstTxWarp prst="textNoShape">
              <a:avLst/>
            </a:prstTxWarp>
            <a:spAutoFit/>
          </a:bodyPr>
          <a:lstStyle/>
          <a:p>
            <a:pPr algn="ctr"/>
            <a:r>
              <a:rPr lang="en-US" sz="3200" b="1" i="1" dirty="0"/>
              <a:t>which He gave us in Christ Jesus before the ages began</a:t>
            </a:r>
            <a:r>
              <a:rPr lang="en-US" sz="3200" b="1" dirty="0"/>
              <a:t>, and which now has been manifested through the appearing of our Savior Christ Jesus, who abolished death and brought life and immortality to light through the </a:t>
            </a:r>
            <a:r>
              <a:rPr lang="en-US" sz="3200" b="1" dirty="0" smtClean="0"/>
              <a:t>gospel</a:t>
            </a:r>
            <a:r>
              <a:rPr lang="mr-IN" sz="3200" b="1" dirty="0" smtClean="0"/>
              <a:t>…</a:t>
            </a:r>
            <a:endParaRPr lang="en-US" sz="3200" b="1" dirty="0" smtClean="0"/>
          </a:p>
          <a:p>
            <a:pPr algn="ctr"/>
            <a:endParaRPr lang="en-US" sz="3200" b="1" dirty="0"/>
          </a:p>
          <a:p>
            <a:pPr algn="ctr"/>
            <a:r>
              <a:rPr lang="en-US" sz="3200" b="1" dirty="0" smtClean="0"/>
              <a:t>2 Timothy 1:8-11</a:t>
            </a:r>
            <a:endParaRPr lang="en-US" sz="3200" b="1" dirty="0"/>
          </a:p>
        </p:txBody>
      </p:sp>
    </p:spTree>
    <p:extLst>
      <p:ext uri="{BB962C8B-B14F-4D97-AF65-F5344CB8AC3E}">
        <p14:creationId xmlns:p14="http://schemas.microsoft.com/office/powerpoint/2010/main" val="105078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 Box 4"/>
          <p:cNvSpPr txBox="1">
            <a:spLocks noChangeArrowheads="1"/>
          </p:cNvSpPr>
          <p:nvPr/>
        </p:nvSpPr>
        <p:spPr bwMode="auto">
          <a:xfrm>
            <a:off x="0" y="245591"/>
            <a:ext cx="9144000" cy="2862322"/>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The Gospel is a PROCLAMATION,</a:t>
            </a:r>
          </a:p>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Not an </a:t>
            </a:r>
          </a:p>
          <a:p>
            <a:pPr algn="ctr"/>
            <a:r>
              <a:rPr lang="en-US" sz="4000" dirty="0" smtClean="0">
                <a:solidFill>
                  <a:srgbClr val="FFFFFF"/>
                </a:solidFill>
                <a:effectLst>
                  <a:glow rad="190500">
                    <a:schemeClr val="tx1"/>
                  </a:glow>
                </a:effectLst>
                <a:latin typeface="Arial Black"/>
                <a:ea typeface="Arial Bold" charset="0"/>
                <a:cs typeface="Arial Black"/>
              </a:rPr>
              <a:t>INVITATION</a:t>
            </a:r>
          </a:p>
        </p:txBody>
      </p:sp>
    </p:spTree>
    <p:extLst>
      <p:ext uri="{BB962C8B-B14F-4D97-AF65-F5344CB8AC3E}">
        <p14:creationId xmlns:p14="http://schemas.microsoft.com/office/powerpoint/2010/main" val="2037317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 Box 4"/>
          <p:cNvSpPr txBox="1">
            <a:spLocks noChangeArrowheads="1"/>
          </p:cNvSpPr>
          <p:nvPr/>
        </p:nvSpPr>
        <p:spPr bwMode="auto">
          <a:xfrm>
            <a:off x="0" y="245591"/>
            <a:ext cx="9144000" cy="6247864"/>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Then I saw another angel flying in the midst of heaven, with an eternal Gospel to</a:t>
            </a:r>
          </a:p>
          <a:p>
            <a:pPr algn="ctr">
              <a:spcBef>
                <a:spcPct val="50000"/>
              </a:spcBef>
            </a:pPr>
            <a:r>
              <a:rPr lang="en-US" sz="4000" dirty="0" smtClean="0">
                <a:solidFill>
                  <a:srgbClr val="FFFF00"/>
                </a:solidFill>
                <a:effectLst>
                  <a:glow rad="190500">
                    <a:schemeClr val="tx1"/>
                  </a:glow>
                </a:effectLst>
                <a:latin typeface="Arial Black"/>
                <a:ea typeface="Arial Bold" charset="0"/>
                <a:cs typeface="Arial Black"/>
              </a:rPr>
              <a:t>PROCLAIM</a:t>
            </a:r>
          </a:p>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to those who dwell on the earth</a:t>
            </a:r>
            <a:r>
              <a:rPr lang="mr-IN" sz="4000" dirty="0" smtClean="0">
                <a:solidFill>
                  <a:srgbClr val="FFFFFF"/>
                </a:solidFill>
                <a:effectLst>
                  <a:glow rad="190500">
                    <a:schemeClr val="tx1"/>
                  </a:glow>
                </a:effectLst>
                <a:latin typeface="Arial Black"/>
                <a:ea typeface="Arial Bold" charset="0"/>
                <a:cs typeface="Arial Black"/>
              </a:rPr>
              <a:t>…</a:t>
            </a:r>
            <a:endParaRPr lang="en-US" sz="4000" dirty="0" smtClean="0">
              <a:solidFill>
                <a:srgbClr val="FFFFFF"/>
              </a:solidFill>
              <a:effectLst>
                <a:glow rad="190500">
                  <a:schemeClr val="tx1"/>
                </a:glow>
              </a:effectLst>
              <a:latin typeface="Arial Black"/>
              <a:ea typeface="Arial Bold" charset="0"/>
              <a:cs typeface="Arial Black"/>
            </a:endParaRPr>
          </a:p>
          <a:p>
            <a:pPr algn="ctr">
              <a:spcBef>
                <a:spcPct val="50000"/>
              </a:spcBef>
            </a:pPr>
            <a:endParaRPr lang="en-US" sz="4000" dirty="0">
              <a:solidFill>
                <a:srgbClr val="FFFFFF"/>
              </a:solidFill>
              <a:effectLst>
                <a:glow rad="190500">
                  <a:schemeClr val="tx1"/>
                </a:glow>
              </a:effectLst>
              <a:latin typeface="Arial Black"/>
              <a:ea typeface="Arial Bold" charset="0"/>
              <a:cs typeface="Arial Black"/>
            </a:endParaRPr>
          </a:p>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Revelation 14:6</a:t>
            </a:r>
          </a:p>
        </p:txBody>
      </p:sp>
    </p:spTree>
    <p:extLst>
      <p:ext uri="{BB962C8B-B14F-4D97-AF65-F5344CB8AC3E}">
        <p14:creationId xmlns:p14="http://schemas.microsoft.com/office/powerpoint/2010/main" val="1796055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69030"/>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1.  Jesus is FULFILLMENT</a:t>
            </a:r>
          </a:p>
        </p:txBody>
      </p:sp>
    </p:spTree>
    <p:extLst>
      <p:ext uri="{BB962C8B-B14F-4D97-AF65-F5344CB8AC3E}">
        <p14:creationId xmlns:p14="http://schemas.microsoft.com/office/powerpoint/2010/main" val="1243576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69030"/>
            <a:ext cx="9144000" cy="1323439"/>
          </a:xfrm>
          <a:prstGeom prst="rect">
            <a:avLst/>
          </a:prstGeom>
          <a:noFill/>
          <a:ln w="25400">
            <a:noFill/>
            <a:miter lim="800000"/>
            <a:headEnd/>
            <a:tailEnd/>
          </a:ln>
        </p:spPr>
        <p:txBody>
          <a:bodyPr wrap="square">
            <a:prstTxWarp prst="textNoShape">
              <a:avLst/>
            </a:prstTxWarp>
            <a:spAutoFit/>
          </a:bodyPr>
          <a:lstStyle/>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FULFILLMENT</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MESSIAH</a:t>
            </a:r>
            <a:endParaRPr lang="en-US" sz="40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818730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69030"/>
            <a:ext cx="9144000" cy="1938992"/>
          </a:xfrm>
          <a:prstGeom prst="rect">
            <a:avLst/>
          </a:prstGeom>
          <a:noFill/>
          <a:ln w="25400">
            <a:noFill/>
            <a:miter lim="800000"/>
            <a:headEnd/>
            <a:tailEnd/>
          </a:ln>
        </p:spPr>
        <p:txBody>
          <a:bodyPr wrap="square">
            <a:prstTxWarp prst="textNoShape">
              <a:avLst/>
            </a:prstTxWarp>
            <a:spAutoFit/>
          </a:bodyPr>
          <a:lstStyle/>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FULFILLMENT</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MESSIAH</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LIVED for us</a:t>
            </a:r>
          </a:p>
        </p:txBody>
      </p:sp>
    </p:spTree>
    <p:extLst>
      <p:ext uri="{BB962C8B-B14F-4D97-AF65-F5344CB8AC3E}">
        <p14:creationId xmlns:p14="http://schemas.microsoft.com/office/powerpoint/2010/main" val="818628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7" name="Text Box 4"/>
          <p:cNvSpPr txBox="1">
            <a:spLocks noChangeArrowheads="1"/>
          </p:cNvSpPr>
          <p:nvPr/>
        </p:nvSpPr>
        <p:spPr bwMode="auto">
          <a:xfrm>
            <a:off x="0" y="382751"/>
            <a:ext cx="4002107" cy="317009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But even if we or an angel from </a:t>
            </a:r>
            <a:r>
              <a:rPr lang="en-US" sz="4000" smtClean="0">
                <a:solidFill>
                  <a:srgbClr val="FFFFFF"/>
                </a:solidFill>
                <a:effectLst>
                  <a:glow rad="190500">
                    <a:schemeClr val="tx1"/>
                  </a:glow>
                </a:effectLst>
                <a:latin typeface="Arial Black"/>
                <a:ea typeface="Arial Bold" charset="0"/>
                <a:cs typeface="Arial Black"/>
              </a:rPr>
              <a:t>heaven should</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8" name="Text Box 4"/>
          <p:cNvSpPr txBox="1">
            <a:spLocks noChangeArrowheads="1"/>
          </p:cNvSpPr>
          <p:nvPr/>
        </p:nvSpPr>
        <p:spPr bwMode="auto">
          <a:xfrm>
            <a:off x="0" y="3415690"/>
            <a:ext cx="9144000" cy="1938992"/>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preach a Gospel contrary to the one we preached to you, let him be accursed.</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9" name="Text Box 4"/>
          <p:cNvSpPr txBox="1">
            <a:spLocks noChangeArrowheads="1"/>
          </p:cNvSpPr>
          <p:nvPr/>
        </p:nvSpPr>
        <p:spPr bwMode="auto">
          <a:xfrm>
            <a:off x="0" y="5877903"/>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Galatians 1:8-9</a:t>
            </a:r>
            <a:endParaRPr lang="en-US" sz="32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1963427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69030"/>
            <a:ext cx="9144000" cy="2554545"/>
          </a:xfrm>
          <a:prstGeom prst="rect">
            <a:avLst/>
          </a:prstGeom>
          <a:noFill/>
          <a:ln w="25400">
            <a:noFill/>
            <a:miter lim="800000"/>
            <a:headEnd/>
            <a:tailEnd/>
          </a:ln>
        </p:spPr>
        <p:txBody>
          <a:bodyPr wrap="square">
            <a:prstTxWarp prst="textNoShape">
              <a:avLst/>
            </a:prstTxWarp>
            <a:spAutoFit/>
          </a:bodyPr>
          <a:lstStyle/>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FULFILLMENT</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MESSIAH</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LIVED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DIED for us</a:t>
            </a:r>
            <a:endParaRPr lang="en-US" sz="40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760072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69030"/>
            <a:ext cx="9144000" cy="3170099"/>
          </a:xfrm>
          <a:prstGeom prst="rect">
            <a:avLst/>
          </a:prstGeom>
          <a:noFill/>
          <a:ln w="25400">
            <a:noFill/>
            <a:miter lim="800000"/>
            <a:headEnd/>
            <a:tailEnd/>
          </a:ln>
        </p:spPr>
        <p:txBody>
          <a:bodyPr wrap="square">
            <a:prstTxWarp prst="textNoShape">
              <a:avLst/>
            </a:prstTxWarp>
            <a:spAutoFit/>
          </a:bodyPr>
          <a:lstStyle/>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FULFILLMENT</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MESSIAH</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LIVED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DIED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AROSE for us</a:t>
            </a:r>
          </a:p>
        </p:txBody>
      </p:sp>
    </p:spTree>
    <p:extLst>
      <p:ext uri="{BB962C8B-B14F-4D97-AF65-F5344CB8AC3E}">
        <p14:creationId xmlns:p14="http://schemas.microsoft.com/office/powerpoint/2010/main" val="716535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69030"/>
            <a:ext cx="9144000" cy="3785652"/>
          </a:xfrm>
          <a:prstGeom prst="rect">
            <a:avLst/>
          </a:prstGeom>
          <a:noFill/>
          <a:ln w="25400">
            <a:noFill/>
            <a:miter lim="800000"/>
            <a:headEnd/>
            <a:tailEnd/>
          </a:ln>
        </p:spPr>
        <p:txBody>
          <a:bodyPr wrap="square">
            <a:prstTxWarp prst="textNoShape">
              <a:avLst/>
            </a:prstTxWarp>
            <a:spAutoFit/>
          </a:bodyPr>
          <a:lstStyle/>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FULFILLMENT</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MESSIAH</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LIVED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DIED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AROSE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ASCENDED for us</a:t>
            </a:r>
            <a:endParaRPr lang="en-US" sz="40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741040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69030"/>
            <a:ext cx="9144000" cy="4401205"/>
          </a:xfrm>
          <a:prstGeom prst="rect">
            <a:avLst/>
          </a:prstGeom>
          <a:noFill/>
          <a:ln w="25400">
            <a:noFill/>
            <a:miter lim="800000"/>
            <a:headEnd/>
            <a:tailEnd/>
          </a:ln>
        </p:spPr>
        <p:txBody>
          <a:bodyPr wrap="square">
            <a:prstTxWarp prst="textNoShape">
              <a:avLst/>
            </a:prstTxWarp>
            <a:spAutoFit/>
          </a:bodyPr>
          <a:lstStyle/>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FULFILLMENT</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MESSIAH</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LIVED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DIED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AROSE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ASCENDED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SHALL RETURN for us</a:t>
            </a:r>
          </a:p>
        </p:txBody>
      </p:sp>
    </p:spTree>
    <p:extLst>
      <p:ext uri="{BB962C8B-B14F-4D97-AF65-F5344CB8AC3E}">
        <p14:creationId xmlns:p14="http://schemas.microsoft.com/office/powerpoint/2010/main" val="2002954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5591"/>
            <a:ext cx="9144000" cy="132343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OUTLINE OF THE APOSTOLIC GOSPEL</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5" name="Text Box 4"/>
          <p:cNvSpPr txBox="1">
            <a:spLocks noChangeArrowheads="1"/>
          </p:cNvSpPr>
          <p:nvPr/>
        </p:nvSpPr>
        <p:spPr bwMode="auto">
          <a:xfrm>
            <a:off x="0" y="1523310"/>
            <a:ext cx="9144000" cy="4401205"/>
          </a:xfrm>
          <a:prstGeom prst="rect">
            <a:avLst/>
          </a:prstGeom>
          <a:noFill/>
          <a:ln w="25400">
            <a:noFill/>
            <a:miter lim="800000"/>
            <a:headEnd/>
            <a:tailEnd/>
          </a:ln>
        </p:spPr>
        <p:txBody>
          <a:bodyPr wrap="square">
            <a:prstTxWarp prst="textNoShape">
              <a:avLst/>
            </a:prstTxWarp>
            <a:spAutoFit/>
          </a:bodyPr>
          <a:lstStyle/>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FULFILLMENT</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is MESSIAH</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LIVED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DIED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AROSE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ASCENDED for us</a:t>
            </a:r>
          </a:p>
          <a:p>
            <a:pPr marL="742950" indent="-742950" algn="ctr">
              <a:buAutoNum type="arabicPeriod"/>
            </a:pPr>
            <a:r>
              <a:rPr lang="en-US" sz="4000" dirty="0" smtClean="0">
                <a:solidFill>
                  <a:srgbClr val="FFFFFF"/>
                </a:solidFill>
                <a:effectLst>
                  <a:glow rad="190500">
                    <a:schemeClr val="tx1"/>
                  </a:glow>
                </a:effectLst>
                <a:latin typeface="Arial Black"/>
                <a:ea typeface="Arial Bold" charset="0"/>
                <a:cs typeface="Arial Black"/>
              </a:rPr>
              <a:t>Jesus SHALL RETURN for us</a:t>
            </a:r>
          </a:p>
        </p:txBody>
      </p:sp>
      <p:sp>
        <p:nvSpPr>
          <p:cNvPr id="6" name="WordArt 3"/>
          <p:cNvSpPr>
            <a:spLocks noChangeArrowheads="1" noChangeShapeType="1" noTextEdit="1"/>
          </p:cNvSpPr>
          <p:nvPr/>
        </p:nvSpPr>
        <p:spPr bwMode="auto">
          <a:xfrm>
            <a:off x="1051560" y="1760221"/>
            <a:ext cx="6972299" cy="2766060"/>
          </a:xfrm>
          <a:prstGeom prst="rect">
            <a:avLst/>
          </a:prstGeom>
        </p:spPr>
        <p:txBody>
          <a:bodyPr wrap="none" lIns="68576" tIns="34289" rIns="68576" bIns="34289" numCol="1" fromWordArt="1">
            <a:prstTxWarp prst="textPlain">
              <a:avLst>
                <a:gd name="adj" fmla="val 50000"/>
              </a:avLst>
            </a:prstTxWarp>
          </a:bodyPr>
          <a:lstStyle/>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We are </a:t>
            </a:r>
          </a:p>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HIS</a:t>
            </a:r>
          </a:p>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FOREVER</a:t>
            </a:r>
            <a:endParaRPr lang="en-US" sz="2700" kern="10" dirty="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endParaRPr>
          </a:p>
        </p:txBody>
      </p:sp>
    </p:spTree>
    <p:extLst>
      <p:ext uri="{BB962C8B-B14F-4D97-AF65-F5344CB8AC3E}">
        <p14:creationId xmlns:p14="http://schemas.microsoft.com/office/powerpoint/2010/main" val="1748872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1" cy="6858002"/>
          </a:xfrm>
          <a:prstGeom prst="rect">
            <a:avLst/>
          </a:prstGeom>
        </p:spPr>
      </p:pic>
      <p:sp>
        <p:nvSpPr>
          <p:cNvPr id="4" name="Text Box 4"/>
          <p:cNvSpPr txBox="1">
            <a:spLocks noChangeArrowheads="1"/>
          </p:cNvSpPr>
          <p:nvPr/>
        </p:nvSpPr>
        <p:spPr bwMode="auto">
          <a:xfrm>
            <a:off x="1394460" y="2844224"/>
            <a:ext cx="6355080" cy="830997"/>
          </a:xfrm>
          <a:prstGeom prst="rect">
            <a:avLst/>
          </a:prstGeom>
          <a:noFill/>
          <a:ln w="25400">
            <a:noFill/>
            <a:miter lim="800000"/>
            <a:headEnd/>
            <a:tailEnd/>
          </a:ln>
        </p:spPr>
        <p:txBody>
          <a:bodyPr wrap="square">
            <a:prstTxWarp prst="textNoShape">
              <a:avLst/>
            </a:prstTxWarp>
            <a:spAutoFit/>
          </a:bodyPr>
          <a:lstStyle/>
          <a:p>
            <a:pPr algn="ctr"/>
            <a:r>
              <a:rPr lang="en-US" sz="4800" b="1" i="1" dirty="0" smtClean="0"/>
              <a:t>See the Appendixes!</a:t>
            </a:r>
            <a:endParaRPr lang="en-US" sz="4800" b="1" dirty="0"/>
          </a:p>
        </p:txBody>
      </p:sp>
    </p:spTree>
    <p:extLst>
      <p:ext uri="{BB962C8B-B14F-4D97-AF65-F5344CB8AC3E}">
        <p14:creationId xmlns:p14="http://schemas.microsoft.com/office/powerpoint/2010/main" val="12946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WordArt 3"/>
          <p:cNvSpPr>
            <a:spLocks noChangeArrowheads="1" noChangeShapeType="1" noTextEdit="1"/>
          </p:cNvSpPr>
          <p:nvPr/>
        </p:nvSpPr>
        <p:spPr bwMode="auto">
          <a:xfrm>
            <a:off x="1385801" y="2322286"/>
            <a:ext cx="6089057" cy="2031999"/>
          </a:xfrm>
          <a:prstGeom prst="rect">
            <a:avLst/>
          </a:prstGeom>
        </p:spPr>
        <p:txBody>
          <a:bodyPr wrap="none" lIns="68576" tIns="34289" rIns="68576" bIns="34289" numCol="1" fromWordArt="1">
            <a:prstTxWarp prst="textPlain">
              <a:avLst>
                <a:gd name="adj" fmla="val 50000"/>
              </a:avLst>
            </a:prstTxWarp>
          </a:bodyPr>
          <a:lstStyle/>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Listening to </a:t>
            </a:r>
          </a:p>
          <a:p>
            <a:pPr algn="ctr"/>
            <a:r>
              <a:rPr lang="en-US" sz="2700" kern="10" dirty="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Ellen G. White</a:t>
            </a:r>
            <a:endParaRPr lang="en-US" sz="2700" kern="10" dirty="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endParaRPr>
          </a:p>
        </p:txBody>
      </p:sp>
    </p:spTree>
    <p:extLst>
      <p:ext uri="{BB962C8B-B14F-4D97-AF65-F5344CB8AC3E}">
        <p14:creationId xmlns:p14="http://schemas.microsoft.com/office/powerpoint/2010/main" val="1690515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95300" y="720725"/>
            <a:ext cx="3848100" cy="576263"/>
          </a:xfrm>
          <a:prstGeom prst="rect">
            <a:avLst/>
          </a:prstGeom>
          <a:noFill/>
          <a:ln w="25400">
            <a:noFill/>
            <a:miter lim="800000"/>
            <a:headEnd/>
            <a:tailEnd/>
          </a:ln>
        </p:spPr>
        <p:txBody>
          <a:bodyPr>
            <a:prstTxWarp prst="textNoShape">
              <a:avLst/>
            </a:prstTxWarp>
            <a:spAutoFit/>
          </a:bodyPr>
          <a:lstStyle/>
          <a:p>
            <a:pPr>
              <a:lnSpc>
                <a:spcPct val="75000"/>
              </a:lnSpc>
              <a:spcBef>
                <a:spcPct val="50000"/>
              </a:spcBef>
            </a:pPr>
            <a:endParaRPr lang="en-US"/>
          </a:p>
        </p:txBody>
      </p:sp>
      <p:pic>
        <p:nvPicPr>
          <p:cNvPr id="26627" name="Picture 3" descr="Jesus Link between God &amp; Man 1                                 0027E400Macintosh HD                   BB751E4B:"/>
          <p:cNvPicPr>
            <a:picLocks noChangeAspect="1" noChangeArrowheads="1"/>
          </p:cNvPicPr>
          <p:nvPr/>
        </p:nvPicPr>
        <p:blipFill>
          <a:blip r:embed="rId2"/>
          <a:srcRect/>
          <a:stretch>
            <a:fillRect/>
          </a:stretch>
        </p:blipFill>
        <p:spPr bwMode="auto">
          <a:xfrm>
            <a:off x="0" y="0"/>
            <a:ext cx="9144000" cy="6858000"/>
          </a:xfrm>
          <a:prstGeom prst="rect">
            <a:avLst/>
          </a:prstGeom>
          <a:noFill/>
          <a:ln w="9525">
            <a:solidFill>
              <a:schemeClr val="bg1"/>
            </a:solidFill>
            <a:miter lim="800000"/>
            <a:headEnd/>
            <a:tailEnd/>
          </a:ln>
        </p:spPr>
      </p:pic>
      <p:sp>
        <p:nvSpPr>
          <p:cNvPr id="4" name="WordArt 3"/>
          <p:cNvSpPr>
            <a:spLocks noChangeArrowheads="1" noChangeShapeType="1" noTextEdit="1"/>
          </p:cNvSpPr>
          <p:nvPr/>
        </p:nvSpPr>
        <p:spPr bwMode="auto">
          <a:xfrm>
            <a:off x="228600" y="228600"/>
            <a:ext cx="8610600" cy="701675"/>
          </a:xfrm>
          <a:prstGeom prst="rect">
            <a:avLst/>
          </a:prstGeom>
        </p:spPr>
        <p:txBody>
          <a:bodyPr wrap="none" fromWordArt="1">
            <a:prstTxWarp prst="textPlain">
              <a:avLst>
                <a:gd name="adj" fmla="val 50000"/>
              </a:avLst>
            </a:prstTxWarp>
          </a:bodyPr>
          <a:lstStyle/>
          <a:p>
            <a:pPr algn="ct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I BELIEVE </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IN</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YOU, LORD JESUS</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a:t>
            </a:r>
          </a:p>
        </p:txBody>
      </p:sp>
    </p:spTree>
    <p:extLst>
      <p:ext uri="{BB962C8B-B14F-4D97-AF65-F5344CB8AC3E}">
        <p14:creationId xmlns:p14="http://schemas.microsoft.com/office/powerpoint/2010/main" val="122795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95300" y="720725"/>
            <a:ext cx="3848100" cy="576263"/>
          </a:xfrm>
          <a:prstGeom prst="rect">
            <a:avLst/>
          </a:prstGeom>
          <a:noFill/>
          <a:ln w="25400">
            <a:noFill/>
            <a:miter lim="800000"/>
            <a:headEnd/>
            <a:tailEnd/>
          </a:ln>
        </p:spPr>
        <p:txBody>
          <a:bodyPr>
            <a:prstTxWarp prst="textNoShape">
              <a:avLst/>
            </a:prstTxWarp>
            <a:spAutoFit/>
          </a:bodyPr>
          <a:lstStyle/>
          <a:p>
            <a:pPr>
              <a:lnSpc>
                <a:spcPct val="75000"/>
              </a:lnSpc>
              <a:spcBef>
                <a:spcPct val="50000"/>
              </a:spcBef>
            </a:pPr>
            <a:endParaRPr lang="en-US"/>
          </a:p>
        </p:txBody>
      </p:sp>
      <p:pic>
        <p:nvPicPr>
          <p:cNvPr id="26627" name="Picture 3" descr="Jesus Link between God &amp; Man 1                                 0027E400Macintosh HD                   BB751E4B:"/>
          <p:cNvPicPr>
            <a:picLocks noChangeAspect="1" noChangeArrowheads="1"/>
          </p:cNvPicPr>
          <p:nvPr/>
        </p:nvPicPr>
        <p:blipFill>
          <a:blip r:embed="rId2"/>
          <a:srcRect/>
          <a:stretch>
            <a:fillRect/>
          </a:stretch>
        </p:blipFill>
        <p:spPr bwMode="auto">
          <a:xfrm>
            <a:off x="0" y="0"/>
            <a:ext cx="9144000" cy="6858000"/>
          </a:xfrm>
          <a:prstGeom prst="rect">
            <a:avLst/>
          </a:prstGeom>
          <a:noFill/>
          <a:ln w="9525">
            <a:solidFill>
              <a:schemeClr val="bg1"/>
            </a:solidFill>
            <a:miter lim="800000"/>
            <a:headEnd/>
            <a:tailEnd/>
          </a:ln>
        </p:spPr>
      </p:pic>
      <p:sp>
        <p:nvSpPr>
          <p:cNvPr id="4" name="WordArt 3"/>
          <p:cNvSpPr>
            <a:spLocks noChangeArrowheads="1" noChangeShapeType="1" noTextEdit="1"/>
          </p:cNvSpPr>
          <p:nvPr/>
        </p:nvSpPr>
        <p:spPr bwMode="auto">
          <a:xfrm>
            <a:off x="228600" y="228600"/>
            <a:ext cx="8610600" cy="701675"/>
          </a:xfrm>
          <a:prstGeom prst="rect">
            <a:avLst/>
          </a:prstGeom>
        </p:spPr>
        <p:txBody>
          <a:bodyPr wrap="none" fromWordArt="1">
            <a:prstTxWarp prst="textPlain">
              <a:avLst>
                <a:gd name="adj" fmla="val 50000"/>
              </a:avLst>
            </a:prstTxWarp>
          </a:bodyPr>
          <a:lstStyle/>
          <a:p>
            <a:pPr algn="ct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I BELIEVE </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IN</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YOU, LORD JESUS</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a:t>
            </a:r>
          </a:p>
        </p:txBody>
      </p:sp>
      <p:sp>
        <p:nvSpPr>
          <p:cNvPr id="5" name="WordArt 4"/>
          <p:cNvSpPr>
            <a:spLocks noChangeArrowheads="1" noChangeShapeType="1" noTextEdit="1"/>
          </p:cNvSpPr>
          <p:nvPr/>
        </p:nvSpPr>
        <p:spPr bwMode="auto">
          <a:xfrm>
            <a:off x="304800" y="3733800"/>
            <a:ext cx="3505200" cy="2133600"/>
          </a:xfrm>
          <a:prstGeom prst="rect">
            <a:avLst/>
          </a:prstGeom>
        </p:spPr>
        <p:txBody>
          <a:bodyPr wrap="none" fromWordArt="1">
            <a:prstTxWarp prst="textPlain">
              <a:avLst>
                <a:gd name="adj" fmla="val 50000"/>
              </a:avLst>
            </a:prstTxWarp>
          </a:bodyPr>
          <a:lstStyle/>
          <a:p>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You FULFILLED</a:t>
            </a:r>
          </a:p>
          <a:p>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God’s</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Promises </a:t>
            </a:r>
          </a:p>
          <a:p>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to ME</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8735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5" name="WordArt 4"/>
          <p:cNvSpPr>
            <a:spLocks noChangeArrowheads="1" noChangeShapeType="1" noTextEdit="1"/>
          </p:cNvSpPr>
          <p:nvPr/>
        </p:nvSpPr>
        <p:spPr bwMode="auto">
          <a:xfrm>
            <a:off x="228600" y="2667000"/>
            <a:ext cx="4495800" cy="2514600"/>
          </a:xfrm>
          <a:prstGeom prst="rect">
            <a:avLst/>
          </a:prstGeom>
        </p:spPr>
        <p:txBody>
          <a:bodyPr wrap="none" fromWordArt="1">
            <a:prstTxWarp prst="textPlain">
              <a:avLst>
                <a:gd name="adj" fmla="val 50000"/>
              </a:avLst>
            </a:prstTxWarp>
          </a:bodyPr>
          <a:lstStyle/>
          <a:p>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You are the</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a:p>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MESSIAH,</a:t>
            </a:r>
          </a:p>
          <a:p>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the SON OF GOD,</a:t>
            </a:r>
            <a:endPar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a:p>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MY SAVIOR</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100545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7" name="Text Box 4"/>
          <p:cNvSpPr txBox="1">
            <a:spLocks noChangeArrowheads="1"/>
          </p:cNvSpPr>
          <p:nvPr/>
        </p:nvSpPr>
        <p:spPr bwMode="auto">
          <a:xfrm>
            <a:off x="0" y="382751"/>
            <a:ext cx="4002107" cy="317009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As we said before, so now I say again, if anyone is</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8" name="Text Box 4"/>
          <p:cNvSpPr txBox="1">
            <a:spLocks noChangeArrowheads="1"/>
          </p:cNvSpPr>
          <p:nvPr/>
        </p:nvSpPr>
        <p:spPr bwMode="auto">
          <a:xfrm>
            <a:off x="0" y="3415690"/>
            <a:ext cx="9144000" cy="1938992"/>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preaching to you a Gospel contrary to the one you received, let him be accursed.</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9" name="Text Box 4"/>
          <p:cNvSpPr txBox="1">
            <a:spLocks noChangeArrowheads="1"/>
          </p:cNvSpPr>
          <p:nvPr/>
        </p:nvSpPr>
        <p:spPr bwMode="auto">
          <a:xfrm>
            <a:off x="0" y="5877903"/>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Galatians 1:8-9</a:t>
            </a:r>
            <a:endParaRPr lang="en-US" sz="32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858355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27-AA-8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2708" name="WordArt 4"/>
          <p:cNvSpPr>
            <a:spLocks noChangeArrowheads="1" noChangeShapeType="1" noTextEdit="1"/>
          </p:cNvSpPr>
          <p:nvPr/>
        </p:nvSpPr>
        <p:spPr bwMode="auto">
          <a:xfrm>
            <a:off x="3733800" y="457200"/>
            <a:ext cx="4876800" cy="1981200"/>
          </a:xfrm>
          <a:prstGeom prst="rect">
            <a:avLst/>
          </a:prstGeom>
        </p:spPr>
        <p:txBody>
          <a:bodyPr wrap="none" fromWordArt="1">
            <a:prstTxWarp prst="textPlain">
              <a:avLst>
                <a:gd name="adj" fmla="val 50000"/>
              </a:avLst>
            </a:prstTxWarp>
          </a:bodyPr>
          <a:lstStyle/>
          <a:p>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You</a:t>
            </a:r>
          </a:p>
          <a:p>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LIVED</a:t>
            </a:r>
          </a:p>
          <a:p>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for</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ME</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1088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38100">
            <a:noFill/>
            <a:miter lim="800000"/>
            <a:headEnd/>
            <a:tailEnd/>
          </a:ln>
        </p:spPr>
      </p:pic>
      <p:sp>
        <p:nvSpPr>
          <p:cNvPr id="73732" name="WordArt 4"/>
          <p:cNvSpPr>
            <a:spLocks noChangeArrowheads="1" noChangeShapeType="1" noTextEdit="1"/>
          </p:cNvSpPr>
          <p:nvPr/>
        </p:nvSpPr>
        <p:spPr bwMode="auto">
          <a:xfrm>
            <a:off x="990600" y="1676400"/>
            <a:ext cx="2743200" cy="1981200"/>
          </a:xfrm>
          <a:prstGeom prst="rect">
            <a:avLst/>
          </a:prstGeom>
        </p:spPr>
        <p:txBody>
          <a:bodyPr wrap="none" fromWordArt="1">
            <a:prstTxWarp prst="textPlain">
              <a:avLst>
                <a:gd name="adj" fmla="val 50000"/>
              </a:avLst>
            </a:prstTxWarp>
          </a:bodyPr>
          <a:lstStyle/>
          <a:p>
            <a:pPr algn="ct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You</a:t>
            </a:r>
          </a:p>
          <a:p>
            <a:pPr algn="ct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DIED</a:t>
            </a:r>
          </a:p>
          <a:p>
            <a:pPr algn="ct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for</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ME</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27257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38100">
            <a:noFill/>
            <a:miter lim="800000"/>
            <a:headEnd/>
            <a:tailEnd/>
          </a:ln>
        </p:spPr>
      </p:pic>
      <p:sp>
        <p:nvSpPr>
          <p:cNvPr id="74755" name="WordArt 3"/>
          <p:cNvSpPr>
            <a:spLocks noChangeArrowheads="1" noChangeShapeType="1" noTextEdit="1"/>
          </p:cNvSpPr>
          <p:nvPr/>
        </p:nvSpPr>
        <p:spPr bwMode="auto">
          <a:xfrm>
            <a:off x="1371600" y="5410200"/>
            <a:ext cx="6629400" cy="762000"/>
          </a:xfrm>
          <a:prstGeom prst="rect">
            <a:avLst/>
          </a:prstGeom>
        </p:spPr>
        <p:txBody>
          <a:bodyPr wrap="none" fromWordArt="1">
            <a:prstTxWarp prst="textPlain">
              <a:avLst>
                <a:gd name="adj" fmla="val 50000"/>
              </a:avLst>
            </a:prstTxWarp>
          </a:bodyPr>
          <a:lstStyle/>
          <a:p>
            <a:pPr algn="ct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You AROSE </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for</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ME</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66712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38100">
            <a:noFill/>
            <a:miter lim="800000"/>
            <a:headEnd/>
            <a:tailEnd/>
          </a:ln>
        </p:spPr>
      </p:pic>
      <p:sp>
        <p:nvSpPr>
          <p:cNvPr id="75780" name="WordArt 4"/>
          <p:cNvSpPr>
            <a:spLocks noChangeArrowheads="1" noChangeShapeType="1" noTextEdit="1"/>
          </p:cNvSpPr>
          <p:nvPr/>
        </p:nvSpPr>
        <p:spPr bwMode="auto">
          <a:xfrm>
            <a:off x="1295400" y="5715000"/>
            <a:ext cx="6705600" cy="685800"/>
          </a:xfrm>
          <a:prstGeom prst="rect">
            <a:avLst/>
          </a:prstGeom>
        </p:spPr>
        <p:txBody>
          <a:bodyPr wrap="none" fromWordArt="1">
            <a:prstTxWarp prst="textPlain">
              <a:avLst>
                <a:gd name="adj" fmla="val 50000"/>
              </a:avLst>
            </a:prstTxWarp>
          </a:bodyPr>
          <a:lstStyle/>
          <a:p>
            <a:pPr algn="ct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You ASCENDED </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for</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ME</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30032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WordArt 4"/>
          <p:cNvSpPr>
            <a:spLocks noChangeArrowheads="1" noChangeShapeType="1" noTextEdit="1"/>
          </p:cNvSpPr>
          <p:nvPr/>
        </p:nvSpPr>
        <p:spPr bwMode="auto">
          <a:xfrm>
            <a:off x="1371600" y="5562600"/>
            <a:ext cx="6553200" cy="685800"/>
          </a:xfrm>
          <a:prstGeom prst="rect">
            <a:avLst/>
          </a:prstGeom>
        </p:spPr>
        <p:txBody>
          <a:bodyPr wrap="none" fromWordArt="1">
            <a:prstTxWarp prst="textPlain">
              <a:avLst>
                <a:gd name="adj" fmla="val 50000"/>
              </a:avLst>
            </a:prstTxWarp>
          </a:bodyPr>
          <a:lstStyle/>
          <a:p>
            <a:pPr algn="ct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You SHALL </a:t>
            </a: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RETURN for</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ME</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967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0" y="0"/>
            <a:ext cx="9144000" cy="6862763"/>
          </a:xfrm>
          <a:prstGeom prst="rect">
            <a:avLst/>
          </a:prstGeom>
          <a:noFill/>
          <a:ln w="38100">
            <a:noFill/>
            <a:miter lim="800000"/>
            <a:headEnd/>
            <a:tailEnd/>
          </a:ln>
        </p:spPr>
      </p:pic>
      <p:sp>
        <p:nvSpPr>
          <p:cNvPr id="77828" name="WordArt 4"/>
          <p:cNvSpPr>
            <a:spLocks noChangeArrowheads="1" noChangeShapeType="1" noTextEdit="1"/>
          </p:cNvSpPr>
          <p:nvPr/>
        </p:nvSpPr>
        <p:spPr bwMode="auto">
          <a:xfrm>
            <a:off x="1295400" y="5638800"/>
            <a:ext cx="6781800" cy="609600"/>
          </a:xfrm>
          <a:prstGeom prst="rect">
            <a:avLst/>
          </a:prstGeom>
        </p:spPr>
        <p:txBody>
          <a:bodyPr wrap="none" fromWordArt="1">
            <a:prstTxWarp prst="textPlain">
              <a:avLst>
                <a:gd name="adj" fmla="val 50000"/>
              </a:avLst>
            </a:prstTxWarp>
          </a:bodyPr>
          <a:lstStyle/>
          <a:p>
            <a:pPr algn="ctr"/>
            <a:r>
              <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And</a:t>
            </a:r>
            <a:r>
              <a:rPr lang="en-US" kern="10" dirty="0" smtClean="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 I AM YOURS forever</a:t>
            </a:r>
            <a:endParaRPr lang="en-US" kern="10" dirty="0">
              <a:ln w="19050">
                <a:solidFill>
                  <a:schemeClr val="tx1"/>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endParaRPr>
          </a:p>
        </p:txBody>
      </p:sp>
    </p:spTree>
    <p:extLst>
      <p:ext uri="{BB962C8B-B14F-4D97-AF65-F5344CB8AC3E}">
        <p14:creationId xmlns:p14="http://schemas.microsoft.com/office/powerpoint/2010/main" val="143017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7" name="Text Box 4"/>
          <p:cNvSpPr txBox="1">
            <a:spLocks noChangeArrowheads="1"/>
          </p:cNvSpPr>
          <p:nvPr/>
        </p:nvSpPr>
        <p:spPr bwMode="auto">
          <a:xfrm>
            <a:off x="0" y="382751"/>
            <a:ext cx="4002107" cy="317009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Then I saw another angel flying in the midst of heaven,</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8" name="Text Box 4"/>
          <p:cNvSpPr txBox="1">
            <a:spLocks noChangeArrowheads="1"/>
          </p:cNvSpPr>
          <p:nvPr/>
        </p:nvSpPr>
        <p:spPr bwMode="auto">
          <a:xfrm>
            <a:off x="0" y="3415690"/>
            <a:ext cx="9144000" cy="1938992"/>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having the everlasting Gospel to proclaim to those who dwell on earth, </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9" name="Text Box 4"/>
          <p:cNvSpPr txBox="1">
            <a:spLocks noChangeArrowheads="1"/>
          </p:cNvSpPr>
          <p:nvPr/>
        </p:nvSpPr>
        <p:spPr bwMode="auto">
          <a:xfrm>
            <a:off x="0" y="5877903"/>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Revelation 14:6-7</a:t>
            </a:r>
            <a:endParaRPr lang="en-US" sz="32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815518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7" name="Text Box 4"/>
          <p:cNvSpPr txBox="1">
            <a:spLocks noChangeArrowheads="1"/>
          </p:cNvSpPr>
          <p:nvPr/>
        </p:nvSpPr>
        <p:spPr bwMode="auto">
          <a:xfrm>
            <a:off x="0" y="382751"/>
            <a:ext cx="4002107" cy="3170099"/>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a:solidFill>
                  <a:srgbClr val="FFFFFF"/>
                </a:solidFill>
                <a:effectLst>
                  <a:glow rad="190500">
                    <a:schemeClr val="tx1"/>
                  </a:glow>
                </a:effectLst>
                <a:latin typeface="Arial Black"/>
                <a:ea typeface="Arial Bold" charset="0"/>
                <a:cs typeface="Arial Black"/>
              </a:rPr>
              <a:t> </a:t>
            </a:r>
            <a:r>
              <a:rPr lang="en-US" sz="4000" dirty="0" smtClean="0">
                <a:solidFill>
                  <a:srgbClr val="FFFFFF"/>
                </a:solidFill>
                <a:effectLst>
                  <a:glow rad="190500">
                    <a:schemeClr val="tx1"/>
                  </a:glow>
                </a:effectLst>
                <a:latin typeface="Arial Black"/>
                <a:ea typeface="Arial Bold" charset="0"/>
                <a:cs typeface="Arial Black"/>
              </a:rPr>
              <a:t>to every nation and tribe and language and people.</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8" name="Text Box 4"/>
          <p:cNvSpPr txBox="1">
            <a:spLocks noChangeArrowheads="1"/>
          </p:cNvSpPr>
          <p:nvPr/>
        </p:nvSpPr>
        <p:spPr bwMode="auto">
          <a:xfrm>
            <a:off x="0" y="3415690"/>
            <a:ext cx="9144000" cy="2554545"/>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And he said with a loud voice,  “Fear God and give glory to Him, because the hour of His judgment has come</a:t>
            </a:r>
            <a:r>
              <a:rPr lang="mr-IN" sz="4000" dirty="0" smtClean="0">
                <a:solidFill>
                  <a:srgbClr val="FFFFFF"/>
                </a:solidFill>
                <a:effectLst>
                  <a:glow rad="190500">
                    <a:schemeClr val="tx1"/>
                  </a:glow>
                </a:effectLst>
                <a:latin typeface="Arial Black"/>
                <a:ea typeface="Arial Bold" charset="0"/>
                <a:cs typeface="Arial Black"/>
              </a:rPr>
              <a:t>…</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9" name="Text Box 4"/>
          <p:cNvSpPr txBox="1">
            <a:spLocks noChangeArrowheads="1"/>
          </p:cNvSpPr>
          <p:nvPr/>
        </p:nvSpPr>
        <p:spPr bwMode="auto">
          <a:xfrm>
            <a:off x="0" y="5877903"/>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Revelation 14:6-7</a:t>
            </a:r>
            <a:endParaRPr lang="en-US" sz="32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1543863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7" name="Text Box 4"/>
          <p:cNvSpPr txBox="1">
            <a:spLocks noChangeArrowheads="1"/>
          </p:cNvSpPr>
          <p:nvPr/>
        </p:nvSpPr>
        <p:spPr bwMode="auto">
          <a:xfrm>
            <a:off x="0" y="382751"/>
            <a:ext cx="4002107" cy="4154984"/>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a:solidFill>
                  <a:srgbClr val="FFFFFF"/>
                </a:solidFill>
                <a:effectLst>
                  <a:glow rad="190500">
                    <a:schemeClr val="tx1"/>
                  </a:glow>
                </a:effectLst>
                <a:latin typeface="Arial Black"/>
                <a:ea typeface="Arial Bold" charset="0"/>
                <a:cs typeface="Arial Black"/>
              </a:rPr>
              <a:t> </a:t>
            </a:r>
            <a:r>
              <a:rPr lang="en-US" sz="4000" dirty="0" smtClean="0">
                <a:solidFill>
                  <a:srgbClr val="FFFFFF"/>
                </a:solidFill>
                <a:effectLst>
                  <a:glow rad="190500">
                    <a:schemeClr val="tx1"/>
                  </a:glow>
                </a:effectLst>
                <a:latin typeface="Arial Black"/>
                <a:ea typeface="Arial Bold" charset="0"/>
                <a:cs typeface="Arial Black"/>
              </a:rPr>
              <a:t>and worship Him who mad heaven and earth, the sea, and the</a:t>
            </a:r>
            <a:r>
              <a:rPr lang="en-US" sz="3200" dirty="0">
                <a:solidFill>
                  <a:srgbClr val="FFFFFF"/>
                </a:solidFill>
                <a:effectLst>
                  <a:glow rad="190500">
                    <a:schemeClr val="tx1"/>
                  </a:glow>
                </a:effectLst>
                <a:latin typeface="Arial Black"/>
                <a:ea typeface="Arial Bold" charset="0"/>
                <a:cs typeface="Arial Black"/>
              </a:rPr>
              <a:t> </a:t>
            </a:r>
            <a:r>
              <a:rPr lang="en-US" sz="3200" dirty="0" smtClean="0">
                <a:solidFill>
                  <a:srgbClr val="FFFFFF"/>
                </a:solidFill>
                <a:effectLst>
                  <a:glow rad="190500">
                    <a:schemeClr val="tx1"/>
                  </a:glow>
                </a:effectLst>
                <a:latin typeface="Arial Black"/>
                <a:ea typeface="Arial Bold" charset="0"/>
                <a:cs typeface="Arial Black"/>
              </a:rPr>
              <a:t>springs of water.”</a:t>
            </a:r>
            <a:endParaRPr lang="en-US" sz="4000" dirty="0" smtClean="0">
              <a:solidFill>
                <a:srgbClr val="FFFFFF"/>
              </a:solidFill>
              <a:effectLst>
                <a:glow rad="190500">
                  <a:schemeClr val="tx1"/>
                </a:glow>
              </a:effectLst>
              <a:latin typeface="Arial Black"/>
              <a:ea typeface="Arial Bold" charset="0"/>
              <a:cs typeface="Arial Black"/>
            </a:endParaRPr>
          </a:p>
        </p:txBody>
      </p:sp>
      <p:sp>
        <p:nvSpPr>
          <p:cNvPr id="8" name="Text Box 4"/>
          <p:cNvSpPr txBox="1">
            <a:spLocks noChangeArrowheads="1"/>
          </p:cNvSpPr>
          <p:nvPr/>
        </p:nvSpPr>
        <p:spPr bwMode="auto">
          <a:xfrm>
            <a:off x="0" y="3415690"/>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 </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9" name="Text Box 4"/>
          <p:cNvSpPr txBox="1">
            <a:spLocks noChangeArrowheads="1"/>
          </p:cNvSpPr>
          <p:nvPr/>
        </p:nvSpPr>
        <p:spPr bwMode="auto">
          <a:xfrm>
            <a:off x="0" y="5877903"/>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Revelation 14:6-7</a:t>
            </a:r>
            <a:endParaRPr lang="en-US" sz="32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457040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7" name="Text Box 4"/>
          <p:cNvSpPr txBox="1">
            <a:spLocks noChangeArrowheads="1"/>
          </p:cNvSpPr>
          <p:nvPr/>
        </p:nvSpPr>
        <p:spPr bwMode="auto">
          <a:xfrm>
            <a:off x="0" y="382751"/>
            <a:ext cx="4002107" cy="4154984"/>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a:solidFill>
                  <a:srgbClr val="FFFFFF"/>
                </a:solidFill>
                <a:effectLst>
                  <a:glow rad="190500">
                    <a:schemeClr val="tx1"/>
                  </a:glow>
                </a:effectLst>
                <a:latin typeface="Arial Black"/>
                <a:ea typeface="Arial Bold" charset="0"/>
                <a:cs typeface="Arial Black"/>
              </a:rPr>
              <a:t> </a:t>
            </a:r>
            <a:r>
              <a:rPr lang="en-US" sz="4000" dirty="0" smtClean="0">
                <a:solidFill>
                  <a:srgbClr val="FFFFFF"/>
                </a:solidFill>
                <a:effectLst>
                  <a:glow rad="190500">
                    <a:schemeClr val="tx1"/>
                  </a:glow>
                </a:effectLst>
                <a:latin typeface="Arial Black"/>
                <a:ea typeface="Arial Bold" charset="0"/>
                <a:cs typeface="Arial Black"/>
              </a:rPr>
              <a:t>and worship Him who mad heaven and earth, the sea, </a:t>
            </a:r>
            <a:r>
              <a:rPr lang="en-US" sz="4000" smtClean="0">
                <a:solidFill>
                  <a:srgbClr val="FFFFFF"/>
                </a:solidFill>
                <a:effectLst>
                  <a:glow rad="190500">
                    <a:schemeClr val="tx1"/>
                  </a:glow>
                </a:effectLst>
                <a:latin typeface="Arial Black"/>
                <a:ea typeface="Arial Bold" charset="0"/>
                <a:cs typeface="Arial Black"/>
              </a:rPr>
              <a:t>and the</a:t>
            </a:r>
            <a:r>
              <a:rPr lang="en-US" sz="3200">
                <a:solidFill>
                  <a:srgbClr val="FFFFFF"/>
                </a:solidFill>
                <a:effectLst>
                  <a:glow rad="190500">
                    <a:schemeClr val="tx1"/>
                  </a:glow>
                </a:effectLst>
                <a:latin typeface="Arial Black"/>
                <a:ea typeface="Arial Bold" charset="0"/>
                <a:cs typeface="Arial Black"/>
              </a:rPr>
              <a:t> </a:t>
            </a:r>
            <a:r>
              <a:rPr lang="en-US" sz="3200" smtClean="0">
                <a:solidFill>
                  <a:srgbClr val="FFFFFF"/>
                </a:solidFill>
                <a:effectLst>
                  <a:glow rad="190500">
                    <a:schemeClr val="tx1"/>
                  </a:glow>
                </a:effectLst>
                <a:latin typeface="Arial Black"/>
                <a:ea typeface="Arial Bold" charset="0"/>
                <a:cs typeface="Arial Black"/>
              </a:rPr>
              <a:t>springs of water.”</a:t>
            </a:r>
            <a:endParaRPr lang="en-US" sz="4000" smtClean="0">
              <a:solidFill>
                <a:srgbClr val="FFFFFF"/>
              </a:solidFill>
              <a:effectLst>
                <a:glow rad="190500">
                  <a:schemeClr val="tx1"/>
                </a:glow>
              </a:effectLst>
              <a:latin typeface="Arial Black"/>
              <a:ea typeface="Arial Bold" charset="0"/>
              <a:cs typeface="Arial Black"/>
            </a:endParaRPr>
          </a:p>
        </p:txBody>
      </p:sp>
      <p:sp>
        <p:nvSpPr>
          <p:cNvPr id="8" name="Text Box 4"/>
          <p:cNvSpPr txBox="1">
            <a:spLocks noChangeArrowheads="1"/>
          </p:cNvSpPr>
          <p:nvPr/>
        </p:nvSpPr>
        <p:spPr bwMode="auto">
          <a:xfrm>
            <a:off x="0" y="3415690"/>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 </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9" name="Text Box 4"/>
          <p:cNvSpPr txBox="1">
            <a:spLocks noChangeArrowheads="1"/>
          </p:cNvSpPr>
          <p:nvPr/>
        </p:nvSpPr>
        <p:spPr bwMode="auto">
          <a:xfrm>
            <a:off x="0" y="5877903"/>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Revelation 14:6-7</a:t>
            </a:r>
            <a:endParaRPr lang="en-US" sz="3200" dirty="0" smtClean="0">
              <a:solidFill>
                <a:srgbClr val="FFFFFF"/>
              </a:solidFill>
              <a:effectLst>
                <a:glow rad="190500">
                  <a:schemeClr val="tx1"/>
                </a:glow>
              </a:effectLst>
              <a:latin typeface="Arial Black"/>
              <a:ea typeface="Arial Bold" charset="0"/>
              <a:cs typeface="Arial Black"/>
            </a:endParaRPr>
          </a:p>
        </p:txBody>
      </p:sp>
    </p:spTree>
    <p:extLst>
      <p:ext uri="{BB962C8B-B14F-4D97-AF65-F5344CB8AC3E}">
        <p14:creationId xmlns:p14="http://schemas.microsoft.com/office/powerpoint/2010/main" val="156833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8" name="Text Box 4"/>
          <p:cNvSpPr txBox="1">
            <a:spLocks noChangeArrowheads="1"/>
          </p:cNvSpPr>
          <p:nvPr/>
        </p:nvSpPr>
        <p:spPr bwMode="auto">
          <a:xfrm>
            <a:off x="0" y="3415690"/>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dirty="0" smtClean="0">
                <a:solidFill>
                  <a:srgbClr val="FFFFFF"/>
                </a:solidFill>
                <a:effectLst>
                  <a:glow rad="190500">
                    <a:schemeClr val="tx1"/>
                  </a:glow>
                </a:effectLst>
                <a:latin typeface="Arial Black"/>
                <a:ea typeface="Arial Bold" charset="0"/>
                <a:cs typeface="Arial Black"/>
              </a:rPr>
              <a:t> </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9" name="Text Box 4"/>
          <p:cNvSpPr txBox="1">
            <a:spLocks noChangeArrowheads="1"/>
          </p:cNvSpPr>
          <p:nvPr/>
        </p:nvSpPr>
        <p:spPr bwMode="auto">
          <a:xfrm>
            <a:off x="0" y="5877903"/>
            <a:ext cx="9144000" cy="707886"/>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sz="4000" smtClean="0">
                <a:solidFill>
                  <a:srgbClr val="FFFFFF"/>
                </a:solidFill>
                <a:effectLst>
                  <a:glow rad="190500">
                    <a:schemeClr val="tx1"/>
                  </a:glow>
                </a:effectLst>
                <a:latin typeface="Arial Black"/>
                <a:ea typeface="Arial Bold" charset="0"/>
                <a:cs typeface="Arial Black"/>
              </a:rPr>
              <a:t>Revelation 14:6-7</a:t>
            </a:r>
            <a:endParaRPr lang="en-US" sz="3200" dirty="0" smtClean="0">
              <a:solidFill>
                <a:srgbClr val="FFFFFF"/>
              </a:solidFill>
              <a:effectLst>
                <a:glow rad="190500">
                  <a:schemeClr val="tx1"/>
                </a:glow>
              </a:effectLst>
              <a:latin typeface="Arial Black"/>
              <a:ea typeface="Arial Bold" charset="0"/>
              <a:cs typeface="Arial Black"/>
            </a:endParaRPr>
          </a:p>
        </p:txBody>
      </p:sp>
      <p:sp>
        <p:nvSpPr>
          <p:cNvPr id="6" name="WordArt 3"/>
          <p:cNvSpPr>
            <a:spLocks noChangeArrowheads="1" noChangeShapeType="1" noTextEdit="1"/>
          </p:cNvSpPr>
          <p:nvPr/>
        </p:nvSpPr>
        <p:spPr bwMode="auto">
          <a:xfrm>
            <a:off x="1756245" y="4247013"/>
            <a:ext cx="5631510" cy="1358679"/>
          </a:xfrm>
          <a:prstGeom prst="rect">
            <a:avLst/>
          </a:prstGeom>
        </p:spPr>
        <p:txBody>
          <a:bodyPr wrap="none" lIns="68576" tIns="34289" rIns="68576" bIns="34289" numCol="1" fromWordArt="1">
            <a:prstTxWarp prst="textPlain">
              <a:avLst>
                <a:gd name="adj" fmla="val 50000"/>
              </a:avLst>
            </a:prstTxWarp>
          </a:bodyPr>
          <a:lstStyle/>
          <a:p>
            <a:pPr algn="ctr"/>
            <a:r>
              <a:rPr lang="en-US" sz="2700" kern="10" smtClean="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Everlasting?</a:t>
            </a:r>
            <a:endParaRPr lang="en-US" sz="2700" kern="10" dirty="0">
              <a:ln w="25400">
                <a:solidFill>
                  <a:schemeClr val="tx1"/>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endParaRPr>
          </a:p>
        </p:txBody>
      </p:sp>
    </p:spTree>
    <p:extLst>
      <p:ext uri="{BB962C8B-B14F-4D97-AF65-F5344CB8AC3E}">
        <p14:creationId xmlns:p14="http://schemas.microsoft.com/office/powerpoint/2010/main" val="737268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1" cy="6858002"/>
          </a:xfrm>
          <a:prstGeom prst="rect">
            <a:avLst/>
          </a:prstGeom>
        </p:spPr>
      </p:pic>
      <p:sp>
        <p:nvSpPr>
          <p:cNvPr id="4" name="Text Box 4"/>
          <p:cNvSpPr txBox="1">
            <a:spLocks noChangeArrowheads="1"/>
          </p:cNvSpPr>
          <p:nvPr/>
        </p:nvSpPr>
        <p:spPr bwMode="auto">
          <a:xfrm>
            <a:off x="1463040" y="1074420"/>
            <a:ext cx="6355080" cy="4524315"/>
          </a:xfrm>
          <a:prstGeom prst="rect">
            <a:avLst/>
          </a:prstGeom>
          <a:noFill/>
          <a:ln w="25400">
            <a:noFill/>
            <a:miter lim="800000"/>
            <a:headEnd/>
            <a:tailEnd/>
          </a:ln>
        </p:spPr>
        <p:txBody>
          <a:bodyPr wrap="square">
            <a:prstTxWarp prst="textNoShape">
              <a:avLst/>
            </a:prstTxWarp>
            <a:spAutoFit/>
          </a:bodyPr>
          <a:lstStyle/>
          <a:p>
            <a:pPr algn="ctr"/>
            <a:r>
              <a:rPr lang="en-US" sz="3200" b="1" dirty="0"/>
              <a:t>Blessed be the God and Father of our Lord Jesus Christ, who has blessed us in Christ with every spiritual blessing in the heavenly places, even as</a:t>
            </a:r>
            <a:r>
              <a:rPr lang="en-US" sz="3200" b="1" i="1" dirty="0"/>
              <a:t> He chose us in Him before the foundation of the world, that we should be holy and blameless before him.</a:t>
            </a:r>
            <a:r>
              <a:rPr lang="en-US" sz="3200" dirty="0"/>
              <a:t> </a:t>
            </a:r>
            <a:endParaRPr lang="en-US" sz="3200" dirty="0" smtClean="0"/>
          </a:p>
          <a:p>
            <a:pPr algn="ctr"/>
            <a:r>
              <a:rPr lang="en-US" sz="3200" b="1" dirty="0" smtClean="0"/>
              <a:t>Ephesians 1:3-11</a:t>
            </a:r>
            <a:endParaRPr lang="en-US" sz="3200" b="1" dirty="0"/>
          </a:p>
        </p:txBody>
      </p:sp>
    </p:spTree>
    <p:extLst>
      <p:ext uri="{BB962C8B-B14F-4D97-AF65-F5344CB8AC3E}">
        <p14:creationId xmlns:p14="http://schemas.microsoft.com/office/powerpoint/2010/main" val="15335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3614</TotalTime>
  <Words>746</Words>
  <Application>Microsoft Macintosh PowerPoint</Application>
  <PresentationFormat>On-screen Show (4:3)</PresentationFormat>
  <Paragraphs>121</Paragraphs>
  <Slides>35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 Black</vt:lpstr>
      <vt:lpstr>Arial Bold</vt:lpstr>
      <vt:lpstr>Calibri</vt:lpstr>
      <vt:lpstr>Calibri Light</vt:lpstr>
      <vt:lpstr>Impact</vt:lpstr>
      <vt:lpstr>Mangal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Ayars</dc:creator>
  <cp:lastModifiedBy>James Ayars</cp:lastModifiedBy>
  <cp:revision>18</cp:revision>
  <dcterms:created xsi:type="dcterms:W3CDTF">2018-04-01T05:49:00Z</dcterms:created>
  <dcterms:modified xsi:type="dcterms:W3CDTF">2018-04-03T18:03:34Z</dcterms:modified>
</cp:coreProperties>
</file>